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F71F11-D205-4414-A798-4B3809B838EF}" v="15" dt="2026-09-30T17:31:04.7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/>
    <p:restoredTop sz="94658"/>
  </p:normalViewPr>
  <p:slideViewPr>
    <p:cSldViewPr snapToGrid="0">
      <p:cViewPr varScale="1">
        <p:scale>
          <a:sx n="91" d="100"/>
          <a:sy n="91" d="100"/>
        </p:scale>
        <p:origin x="2428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50B074-6DDC-412A-DC1D-8B882C142A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8899117-EDBB-B2FB-A7A4-B8B6E1E748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501E2BF-FDCA-EF4B-1B51-7C09CEB19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7AA2-1B48-3344-B971-7003A1F28B01}" type="datetimeFigureOut">
              <a:rPr lang="nl-NL" smtClean="0"/>
              <a:t>2-10-2026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9D1FCF5-9006-850C-7BC6-878FC497A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3E68B3-E4DB-39C4-AF1A-C5833F465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CF5B6-990F-B246-B23F-531296B1BA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6681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6B4662-D89B-4AEA-2727-C7D2FA454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3DEC11-C7B7-B386-0AF1-741419336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4B64956-DA9C-E5EB-C49E-1DA69F9BA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7AA2-1B48-3344-B971-7003A1F28B01}" type="datetimeFigureOut">
              <a:rPr lang="nl-NL" smtClean="0"/>
              <a:t>2-10-2026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204C9D0-130D-8FB5-934F-4A62BCAAA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969E303-5C84-6BCF-954B-498FC2C01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CF5B6-990F-B246-B23F-531296B1BA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8784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AF46BC-2BFE-4752-9732-998C66E92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D4207AC-21B0-309E-F675-97E399AC2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CFA20ED-0F03-CAC9-4CE6-5960C347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7AA2-1B48-3344-B971-7003A1F28B01}" type="datetimeFigureOut">
              <a:rPr lang="nl-NL" smtClean="0"/>
              <a:t>2-10-2026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436EC58-C9E6-FC1C-BF9E-C2E4A75CE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F799545-5E08-2F25-9A8A-651900CDA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CF5B6-990F-B246-B23F-531296B1BA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7333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E4AA19-C81E-41D8-D43D-D320D912E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F2286A3-8ECE-A776-8013-F7AEF20A0C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18A4522-907C-4EA4-EA3C-36A28856BC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BFFB6C6-8235-A50C-D1C4-1CFF46E79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7AA2-1B48-3344-B971-7003A1F28B01}" type="datetimeFigureOut">
              <a:rPr lang="nl-NL" smtClean="0"/>
              <a:t>2-10-2026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A0B0028-3D87-1622-1D23-66D91E8FE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5726FF4-2D23-28A8-C42C-9BE0B0816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CF5B6-990F-B246-B23F-531296B1BA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7645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C380EB-8E56-0728-E320-11667DA6D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7307140-A488-074C-665E-ABDA88C445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BE93E1C-20F3-EB0B-ED3D-02B639B38C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4F37B0D-5C39-C8B8-367A-0A35CE0213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90225AF-136C-1D68-ADCC-67BCBFDDF1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08C019A-A852-D1B7-106C-742C20E26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7AA2-1B48-3344-B971-7003A1F28B01}" type="datetimeFigureOut">
              <a:rPr lang="nl-NL" smtClean="0"/>
              <a:t>2-10-2026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76ACB4B-619A-C69B-0789-E58164A4C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4F47630-7CE4-D008-9C97-530745DD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CF5B6-990F-B246-B23F-531296B1BA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855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E4B08F-C12F-A48D-3C29-99264EE62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4E98AA4-5A50-EE16-E004-D73FA72D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7AA2-1B48-3344-B971-7003A1F28B01}" type="datetimeFigureOut">
              <a:rPr lang="nl-NL" smtClean="0"/>
              <a:t>2-10-2026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885BA38-9155-E2D1-718E-FAD8E8038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D6A5D4D-F055-2163-C06D-3A559E0A5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CF5B6-990F-B246-B23F-531296B1BA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4532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13C55BA-3DD7-3BE4-E0F8-AE82812EF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7AA2-1B48-3344-B971-7003A1F28B01}" type="datetimeFigureOut">
              <a:rPr lang="nl-NL" smtClean="0"/>
              <a:t>2-10-2026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542F371-2C21-14A8-0EE9-D6F0AB513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8183EAB-E2C6-DF6E-A36C-7CED5B969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CF5B6-990F-B246-B23F-531296B1BA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7066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619EEE-3904-3513-86B7-1A35F4421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6B4121-8E7D-144A-8FC5-3856B45F5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23CF9FA-ADD9-442C-69BE-126A946BD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57E2A33-B224-9E79-F3F6-FF579587D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7AA2-1B48-3344-B971-7003A1F28B01}" type="datetimeFigureOut">
              <a:rPr lang="nl-NL" smtClean="0"/>
              <a:t>2-10-2026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18C0D0E-7506-0022-08C4-1B91F3FFD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B4EFF10-99A1-469D-D2C6-DD9914C78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CF5B6-990F-B246-B23F-531296B1BA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0868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24D76C-B1E4-2FD3-5ADB-CA9CD52AC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A5E101F-EA86-9E04-0F5F-6F21D6FAFE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29503AA-A515-D5A8-9A4F-1C44D8C02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D08204B-5120-365F-06A9-429DF6E91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7AA2-1B48-3344-B971-7003A1F28B01}" type="datetimeFigureOut">
              <a:rPr lang="nl-NL" smtClean="0"/>
              <a:t>2-10-2026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1DAB653-B4D9-97A1-EBC5-8E6B271B1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E4BEEA5-20D0-E1FC-7D9D-50329C756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CF5B6-990F-B246-B23F-531296B1BA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862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A63662-7581-C3A9-087A-F877020D4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79606A9-4D0D-A5C5-D0D0-BAD069ED2A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D144E4-2824-41EA-F27D-4805E3D73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7AA2-1B48-3344-B971-7003A1F28B01}" type="datetimeFigureOut">
              <a:rPr lang="nl-NL" smtClean="0"/>
              <a:t>2-10-2026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17D86C8-77A7-623D-B5B6-5FC0B37AA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732147A-5E72-A945-0101-648B04D87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CF5B6-990F-B246-B23F-531296B1BA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579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12B30E6C-E3B4-1A60-9059-0D2880A729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B7E8D7E-4172-784C-4967-6D2C44836C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3B709D3-7D2D-7E09-41A6-07CFDA1A0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7AA2-1B48-3344-B971-7003A1F28B01}" type="datetimeFigureOut">
              <a:rPr lang="nl-NL" smtClean="0"/>
              <a:t>2-10-2026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F231F41-D3A3-A4BF-69CA-DAB572381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390795-F042-79AD-D5A7-DD60F9923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CF5B6-990F-B246-B23F-531296B1BA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4989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3883AA9-1A9A-AA08-A5CD-C17AE31B3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AE7A459-0E2A-704B-5A5A-05A3EF4D8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3354B8F-1BB4-AAAB-CC55-FB5687BADB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207AA2-1B48-3344-B971-7003A1F28B01}" type="datetimeFigureOut">
              <a:rPr lang="nl-NL" smtClean="0"/>
              <a:t>2-10-2026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BAA4B3F-68B1-D317-15BC-680C1EFC6D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24B483-6C6A-E373-47E6-0C52E0FF1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FCF5B6-990F-B246-B23F-531296B1BA2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3431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262CC-178D-DC63-8489-BC901C642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E3014C5D-6E7F-1F5F-93BD-ACD91CF6C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8" y="0"/>
            <a:ext cx="9711329" cy="6858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EF34A98C-7A9A-DDAF-044F-E2E603A9F1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60" y="3932940"/>
            <a:ext cx="2933851" cy="1435174"/>
          </a:xfrm>
          <a:prstGeom prst="rect">
            <a:avLst/>
          </a:prstGeom>
        </p:spPr>
      </p:pic>
      <p:pic>
        <p:nvPicPr>
          <p:cNvPr id="2" name="ElevenLabs_2026-09-30T14_28_23_Peter - Natural, Professional Narrator_pvc_sp101_s80_sb70_se0_b_m2">
            <a:hlinkClick r:id="" action="ppaction://media"/>
            <a:extLst>
              <a:ext uri="{FF2B5EF4-FFF2-40B4-BE49-F238E27FC236}">
                <a16:creationId xmlns:a16="http://schemas.microsoft.com/office/drawing/2014/main" id="{FB7A3A97-33FB-6B3A-544D-1FD287C895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67113" y="406341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68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463"/>
    </mc:Choice>
    <mc:Fallback xmlns="">
      <p:transition spd="slow" advTm="89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6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634" objId="2"/>
        <p14:stopEvt time="85325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0EAC33F-6D28-2DFA-4866-7B06E06597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29" y="0"/>
            <a:ext cx="9787522" cy="68580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962A724E-2077-BC4F-EE0E-0DF84191D7B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8782"/>
          <a:stretch>
            <a:fillRect/>
          </a:stretch>
        </p:blipFill>
        <p:spPr>
          <a:xfrm>
            <a:off x="145718" y="4830333"/>
            <a:ext cx="3825990" cy="132616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5F5E9670-A334-623F-F2EC-DC9663961B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2293" y="5212881"/>
            <a:ext cx="3209638" cy="1570082"/>
          </a:xfrm>
          <a:prstGeom prst="rect">
            <a:avLst/>
          </a:prstGeom>
        </p:spPr>
      </p:pic>
      <p:pic>
        <p:nvPicPr>
          <p:cNvPr id="10" name="ElevenLabs_2026-09-30T14_31_18_Peter - Natural, Professional Narrator_pvc_sp101_s80_sb70_se0_b_m2">
            <a:hlinkClick r:id="" action="ppaction://media"/>
            <a:extLst>
              <a:ext uri="{FF2B5EF4-FFF2-40B4-BE49-F238E27FC236}">
                <a16:creationId xmlns:a16="http://schemas.microsoft.com/office/drawing/2014/main" id="{46922754-3625-DAD2-6E60-033B3E8F84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95684" y="535397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9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101"/>
    </mc:Choice>
    <mc:Fallback xmlns="">
      <p:transition spd="slow" advTm="1291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71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10"/>
        <p14:stopEvt time="123995" objId="10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543EA56-F8F6-F7EB-3E15-E6794C0F4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828487" cy="685800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88BD2411-0554-3AA7-F4E7-6BD4719401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122" y="3060420"/>
            <a:ext cx="2933851" cy="1435174"/>
          </a:xfrm>
          <a:prstGeom prst="rect">
            <a:avLst/>
          </a:prstGeom>
        </p:spPr>
      </p:pic>
      <p:pic>
        <p:nvPicPr>
          <p:cNvPr id="12" name="ElevenLabs_2026-09-30T14_38_14_Peter - Natural, Professional Narrator_pvc_sp101_s80_sb70_se0_b_m2">
            <a:hlinkClick r:id="" action="ppaction://media"/>
            <a:extLst>
              <a:ext uri="{FF2B5EF4-FFF2-40B4-BE49-F238E27FC236}">
                <a16:creationId xmlns:a16="http://schemas.microsoft.com/office/drawing/2014/main" id="{019166CD-2A35-3283-9B76-B3ED457E5D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95598" y="315599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15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072"/>
    </mc:Choice>
    <mc:Fallback xmlns="">
      <p:transition spd="slow" advTm="930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48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12"/>
        <p14:stopEvt time="87769" objId="12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D4EA5A6-FFBC-49B9-0A40-F15548EA5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737013" cy="68580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235BC8A7-A6A6-9857-4348-E12BA75070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657879"/>
            <a:ext cx="2933851" cy="1435174"/>
          </a:xfrm>
          <a:prstGeom prst="rect">
            <a:avLst/>
          </a:prstGeom>
        </p:spPr>
      </p:pic>
      <p:pic>
        <p:nvPicPr>
          <p:cNvPr id="6" name="ElevenLabs_2026-09-30T14_41_19_Peter - Natural, Professional Narrator_pvc_sp101_s80_sb70_se0_b_m2">
            <a:hlinkClick r:id="" action="ppaction://media"/>
            <a:extLst>
              <a:ext uri="{FF2B5EF4-FFF2-40B4-BE49-F238E27FC236}">
                <a16:creationId xmlns:a16="http://schemas.microsoft.com/office/drawing/2014/main" id="{BFFB1C3B-ABB9-82B6-74E9-2D8F35114F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12342" y="76801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63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044"/>
    </mc:Choice>
    <mc:Fallback xmlns="">
      <p:transition spd="slow" advTm="1600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5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6"/>
        <p14:stopEvt time="154886" objId="6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F6DC51E-5508-AFB7-D594-4AB3CA3E7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789106" cy="6858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B7D9625-4294-C966-9705-7AD20BB427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626" y="4805459"/>
            <a:ext cx="2707066" cy="1324236"/>
          </a:xfrm>
          <a:prstGeom prst="rect">
            <a:avLst/>
          </a:prstGeom>
        </p:spPr>
      </p:pic>
      <p:pic>
        <p:nvPicPr>
          <p:cNvPr id="8" name="ElevenLabs_2026-09-30T14_52_05_Peter - Natural, Professional Narrator_pvc_sp101_s80_sb70_se0_b_m2">
            <a:hlinkClick r:id="" action="ppaction://media"/>
            <a:extLst>
              <a:ext uri="{FF2B5EF4-FFF2-40B4-BE49-F238E27FC236}">
                <a16:creationId xmlns:a16="http://schemas.microsoft.com/office/drawing/2014/main" id="{72B3B5E5-BA93-E125-848B-1A897D8AB0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49887" y="490801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6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105"/>
    </mc:Choice>
    <mc:Fallback xmlns="">
      <p:transition spd="slow" advTm="1921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85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8"/>
        <p14:stopEvt time="187155" objId="8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A7B4B0E-730F-45B3-C569-7B2EE9619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45" y="0"/>
            <a:ext cx="97811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18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240"/>
    </mc:Choice>
    <mc:Fallback xmlns="">
      <p:transition spd="slow" advTm="26240"/>
    </mc:Fallback>
  </mc:AlternateContent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Breedbeeld</PresentationFormat>
  <Paragraphs>0</Paragraphs>
  <Slides>6</Slides>
  <Notes>0</Notes>
  <HiddenSlides>0</HiddenSlides>
  <MMClips>5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Christel van Wee</dc:creator>
  <cp:lastModifiedBy>Diane van Toor</cp:lastModifiedBy>
  <cp:revision>4</cp:revision>
  <dcterms:created xsi:type="dcterms:W3CDTF">2026-09-16T09:58:02Z</dcterms:created>
  <dcterms:modified xsi:type="dcterms:W3CDTF">2026-10-02T18:41:57Z</dcterms:modified>
</cp:coreProperties>
</file>